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0" r:id="rId6"/>
    <p:sldId id="261" r:id="rId7"/>
    <p:sldId id="265" r:id="rId8"/>
    <p:sldId id="262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Windows" initials="ПW" lastIdx="1" clrIdx="0">
    <p:extLst>
      <p:ext uri="{19B8F6BF-5375-455C-9EA6-DF929625EA0E}">
        <p15:presenceInfo xmlns:p15="http://schemas.microsoft.com/office/powerpoint/2012/main" userId="Пользователь Window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82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2.jpg>
</file>

<file path=ppt/media/image3.png>
</file>

<file path=ppt/media/image4.jpg>
</file>

<file path=ppt/media/image5.gif>
</file>

<file path=ppt/media/image6.gif>
</file>

<file path=ppt/media/image7.jpg>
</file>

<file path=ppt/media/image8.pn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51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023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569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802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068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1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932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07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82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727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246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75000"/>
              </a:schemeClr>
            </a:gs>
            <a:gs pos="0">
              <a:schemeClr val="accent2"/>
            </a:gs>
            <a:gs pos="74000">
              <a:schemeClr val="accent2">
                <a:lumMod val="60000"/>
                <a:lumOff val="40000"/>
              </a:schemeClr>
            </a:gs>
            <a:gs pos="83000">
              <a:schemeClr val="accent2">
                <a:lumMod val="60000"/>
                <a:lumOff val="40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5A27B-901C-41E9-B769-D8FB20EB8A69}" type="datetimeFigureOut">
              <a:rPr lang="ru-RU" smtClean="0"/>
              <a:t>17.12.2018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E6CE3-CC91-48B1-9FAD-93F7210D6B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625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364754"/>
            <a:ext cx="9144000" cy="2803593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Bradley Hand ITC" panose="03070402050302030203" pitchFamily="66" charset="0"/>
              </a:rPr>
              <a:t>C</a:t>
            </a:r>
            <a:r>
              <a:rPr lang="en-US" b="1" dirty="0" smtClean="0">
                <a:solidFill>
                  <a:schemeClr val="bg1"/>
                </a:solidFill>
                <a:latin typeface="Bradley Hand ITC" panose="03070402050302030203" pitchFamily="66" charset="0"/>
              </a:rPr>
              <a:t>all me by your name.</a:t>
            </a:r>
            <a:br>
              <a:rPr lang="en-US" b="1" dirty="0" smtClean="0">
                <a:solidFill>
                  <a:schemeClr val="bg1"/>
                </a:solidFill>
                <a:latin typeface="Bradley Hand ITC" panose="03070402050302030203" pitchFamily="66" charset="0"/>
              </a:rPr>
            </a:br>
            <a:r>
              <a:rPr lang="en-US" b="1" dirty="0" smtClean="0">
                <a:solidFill>
                  <a:schemeClr val="bg1"/>
                </a:solidFill>
                <a:latin typeface="Bradley Hand ITC" panose="03070402050302030203" pitchFamily="66" charset="0"/>
              </a:rPr>
              <a:t/>
            </a:r>
            <a:br>
              <a:rPr lang="en-US" b="1" dirty="0" smtClean="0">
                <a:solidFill>
                  <a:schemeClr val="bg1"/>
                </a:solidFill>
                <a:latin typeface="Bradley Hand ITC" panose="03070402050302030203" pitchFamily="66" charset="0"/>
              </a:rPr>
            </a:br>
            <a:r>
              <a:rPr lang="en-US" sz="4000" b="1" dirty="0" smtClean="0">
                <a:solidFill>
                  <a:schemeClr val="bg1"/>
                </a:solidFill>
                <a:latin typeface="Bradley Hand ITC" panose="03070402050302030203" pitchFamily="66" charset="0"/>
              </a:rPr>
              <a:t>by Luca </a:t>
            </a:r>
            <a:r>
              <a:rPr lang="en-US" sz="4000" b="1" dirty="0" err="1" smtClean="0">
                <a:solidFill>
                  <a:schemeClr val="bg1"/>
                </a:solidFill>
                <a:latin typeface="Bradley Hand ITC" panose="03070402050302030203" pitchFamily="66" charset="0"/>
              </a:rPr>
              <a:t>Guadagnino</a:t>
            </a:r>
            <a:r>
              <a:rPr lang="en-US" sz="4000" b="1" dirty="0" smtClean="0">
                <a:solidFill>
                  <a:schemeClr val="bg1"/>
                </a:solidFill>
                <a:latin typeface="Bradley Hand ITC" panose="03070402050302030203" pitchFamily="66" charset="0"/>
              </a:rPr>
              <a:t>.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1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854" y="0"/>
            <a:ext cx="4622292" cy="6858000"/>
          </a:xfrm>
          <a:prstGeom prst="rect">
            <a:avLst/>
          </a:prstGeom>
        </p:spPr>
      </p:pic>
      <p:pic>
        <p:nvPicPr>
          <p:cNvPr id="3" name="Sufjan Stevens - Mystery of Love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9662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1873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772" y="2084342"/>
            <a:ext cx="8708376" cy="40639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Прямоугольник 2"/>
          <p:cNvSpPr/>
          <p:nvPr/>
        </p:nvSpPr>
        <p:spPr>
          <a:xfrm>
            <a:off x="1281618" y="487680"/>
            <a:ext cx="9805851" cy="1158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latin typeface="Bradley Hand ITC" panose="03070402050302030203" pitchFamily="66" charset="0"/>
              </a:rPr>
              <a:t> </a:t>
            </a:r>
            <a:endParaRPr lang="ru-RU" sz="3200" b="1" dirty="0">
              <a:solidFill>
                <a:schemeClr val="tx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551583" y="487680"/>
            <a:ext cx="9265920" cy="1365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Bradley Hand ITC" panose="03070402050302030203" pitchFamily="66" charset="0"/>
              </a:rPr>
              <a:t>A</a:t>
            </a:r>
            <a:r>
              <a:rPr lang="en-US" sz="3600" b="1" dirty="0" smtClean="0">
                <a:solidFill>
                  <a:schemeClr val="tx1"/>
                </a:solidFill>
                <a:latin typeface="Bradley Hand ITC" panose="03070402050302030203" pitchFamily="66" charset="0"/>
              </a:rPr>
              <a:t> </a:t>
            </a:r>
            <a:r>
              <a:rPr lang="en-US" sz="3600" b="1" dirty="0">
                <a:solidFill>
                  <a:schemeClr val="tx1"/>
                </a:solidFill>
                <a:latin typeface="Bradley Hand ITC" panose="03070402050302030203" pitchFamily="66" charset="0"/>
              </a:rPr>
              <a:t>melancholy, powerfully affecting portrait of first </a:t>
            </a:r>
            <a:r>
              <a:rPr lang="en-US" sz="3600" b="1" dirty="0" smtClean="0">
                <a:solidFill>
                  <a:schemeClr val="tx1"/>
                </a:solidFill>
                <a:latin typeface="Bradley Hand ITC" panose="03070402050302030203" pitchFamily="66" charset="0"/>
              </a:rPr>
              <a:t>love</a:t>
            </a:r>
            <a:r>
              <a:rPr lang="en-US" sz="3600" b="1" dirty="0">
                <a:solidFill>
                  <a:schemeClr val="tx1"/>
                </a:solidFill>
                <a:latin typeface="Bradley Hand ITC" panose="03070402050302030203" pitchFamily="66" charset="0"/>
              </a:rPr>
              <a:t>.</a:t>
            </a:r>
            <a:endParaRPr lang="ru-RU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599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408" y="1914144"/>
            <a:ext cx="8963933" cy="4315968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245751" y="402336"/>
            <a:ext cx="9985248" cy="1219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Bradley Hand ITC" panose="03070402050302030203" pitchFamily="66" charset="0"/>
              </a:rPr>
              <a:t>V</a:t>
            </a:r>
            <a:r>
              <a:rPr lang="en-US" sz="3600" b="1" dirty="0" smtClean="0">
                <a:solidFill>
                  <a:schemeClr val="tx1"/>
                </a:solidFill>
                <a:latin typeface="Bradley Hand ITC" panose="03070402050302030203" pitchFamily="66" charset="0"/>
              </a:rPr>
              <a:t>isually </a:t>
            </a:r>
            <a:r>
              <a:rPr lang="en-US" sz="3600" b="1" dirty="0">
                <a:solidFill>
                  <a:schemeClr val="tx1"/>
                </a:solidFill>
                <a:latin typeface="Bradley Hand ITC" panose="03070402050302030203" pitchFamily="66" charset="0"/>
              </a:rPr>
              <a:t>stunning coming-of-age </a:t>
            </a:r>
            <a:r>
              <a:rPr lang="en-US" sz="3600" b="1" dirty="0" smtClean="0">
                <a:solidFill>
                  <a:schemeClr val="tx1"/>
                </a:solidFill>
                <a:latin typeface="Bradley Hand ITC" panose="03070402050302030203" pitchFamily="66" charset="0"/>
              </a:rPr>
              <a:t>story.</a:t>
            </a:r>
            <a:endParaRPr lang="ru-RU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97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79862" y="522514"/>
            <a:ext cx="10110651" cy="1123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Bradley Hand ITC" panose="03070402050302030203" pitchFamily="66" charset="0"/>
              </a:rPr>
              <a:t>The tale not just about love.</a:t>
            </a:r>
            <a:endParaRPr lang="ru-RU" sz="4000" b="1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692" y="2020956"/>
            <a:ext cx="7120990" cy="39922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9850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079" y="1833456"/>
            <a:ext cx="9295407" cy="502454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" y="0"/>
            <a:ext cx="9717947" cy="516940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188" y="536281"/>
            <a:ext cx="10714291" cy="579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74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194816" y="2474976"/>
            <a:ext cx="9741408" cy="18044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tx1"/>
                </a:solidFill>
                <a:latin typeface="Bradley Hand ITC" panose="03070402050302030203" pitchFamily="66" charset="0"/>
              </a:rPr>
              <a:t>So, why this is the art?</a:t>
            </a:r>
            <a:endParaRPr lang="ru-RU" sz="6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02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076"/>
            <a:ext cx="6793396" cy="545341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5296" y="940076"/>
            <a:ext cx="4819650" cy="545341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864" y="673864"/>
            <a:ext cx="5946084" cy="594608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603" y="0"/>
            <a:ext cx="85387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97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25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2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169" y="0"/>
            <a:ext cx="38636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62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sndAc>
          <p:endSnd/>
        </p:sndAc>
      </p:transition>
    </mc:Choice>
    <mc:Fallback xmlns="">
      <p:transition spd="slow"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Красный и оранжевый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Override1.xml><?xml version="1.0" encoding="utf-8"?>
<a:themeOverride xmlns:a="http://schemas.openxmlformats.org/drawingml/2006/main">
  <a:clrScheme name="Красный и оранжевый">
    <a:dk1>
      <a:sysClr val="windowText" lastClr="000000"/>
    </a:dk1>
    <a:lt1>
      <a:sysClr val="window" lastClr="FFFFFF"/>
    </a:lt1>
    <a:dk2>
      <a:srgbClr val="505046"/>
    </a:dk2>
    <a:lt2>
      <a:srgbClr val="EEECE1"/>
    </a:lt2>
    <a:accent1>
      <a:srgbClr val="E84C22"/>
    </a:accent1>
    <a:accent2>
      <a:srgbClr val="FFBD47"/>
    </a:accent2>
    <a:accent3>
      <a:srgbClr val="B64926"/>
    </a:accent3>
    <a:accent4>
      <a:srgbClr val="FF8427"/>
    </a:accent4>
    <a:accent5>
      <a:srgbClr val="CC9900"/>
    </a:accent5>
    <a:accent6>
      <a:srgbClr val="B22600"/>
    </a:accent6>
    <a:hlink>
      <a:srgbClr val="CC9900"/>
    </a:hlink>
    <a:folHlink>
      <a:srgbClr val="66669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</TotalTime>
  <Words>36</Words>
  <Application>Microsoft Office PowerPoint</Application>
  <PresentationFormat>Широкоэкранный</PresentationFormat>
  <Paragraphs>6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Bradley Hand ITC</vt:lpstr>
      <vt:lpstr>Calibri</vt:lpstr>
      <vt:lpstr>Calibri Light</vt:lpstr>
      <vt:lpstr>Office Theme</vt:lpstr>
      <vt:lpstr>Call me by your name.  by Luca Guadagnino.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Call me by your name.  by Luca Guadagnino.</dc:title>
  <dc:creator>Пользователь Windows</dc:creator>
  <cp:lastModifiedBy>Пользователь Windows</cp:lastModifiedBy>
  <cp:revision>20</cp:revision>
  <dcterms:created xsi:type="dcterms:W3CDTF">2018-12-16T12:26:55Z</dcterms:created>
  <dcterms:modified xsi:type="dcterms:W3CDTF">2018-12-17T00:05:40Z</dcterms:modified>
</cp:coreProperties>
</file>

<file path=docProps/thumbnail.jpeg>
</file>